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6" r:id="rId7"/>
    <p:sldId id="263" r:id="rId8"/>
    <p:sldId id="265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F3B074-35C7-4E9A-BE05-1945C694AC3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47D718-0C99-4AEF-85B8-6FDA6A2C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Методика обучения ориентировке во времени в средней группе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iпф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14620"/>
            <a:ext cx="6858048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2428860" y="0"/>
            <a:ext cx="4071966" cy="335756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День - ночь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071538" y="3286124"/>
            <a:ext cx="7286676" cy="2357454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Задачи: Закреплять представление о последовательности частей суток: утро, день, вечер, ночь.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71604" y="428604"/>
            <a:ext cx="6357982" cy="15716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Когда это бывает?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14480" y="2643182"/>
            <a:ext cx="6357982" cy="17145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Цель : у детей данного возраста закрепляются и уточняются представления о времени суток: утро, день, вечер, ночь. Для этого используются беседы и с отдельными детьми, и со всей группой.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f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342272"/>
            <a:ext cx="2214578" cy="2301438"/>
          </a:xfrm>
          <a:prstGeom prst="rect">
            <a:avLst/>
          </a:prstGeom>
        </p:spPr>
      </p:pic>
      <p:pic>
        <p:nvPicPr>
          <p:cNvPr id="12" name="Рисунок 11" descr="ify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4572008"/>
            <a:ext cx="1919290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214414" y="285728"/>
            <a:ext cx="6929486" cy="3143272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ро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571876"/>
            <a:ext cx="628654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2786050" y="285728"/>
            <a:ext cx="3786214" cy="10001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Задачи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142976" y="1357298"/>
            <a:ext cx="7000924" cy="1771656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Расширять представления детей о частях суток, их характерных особенностях, последовательности ( утро-день-вечер-ночь)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214414" y="3571876"/>
            <a:ext cx="6929486" cy="1571636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Обозначить значение слов: вчера,сегодня,завтра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643174" y="2357430"/>
            <a:ext cx="3929090" cy="1398466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Прием обучения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000364" y="3929066"/>
            <a:ext cx="785818" cy="57150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286380" y="3929066"/>
            <a:ext cx="785818" cy="57150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643702" y="2714620"/>
            <a:ext cx="571504" cy="714380"/>
          </a:xfrm>
          <a:prstGeom prst="rightArrow">
            <a:avLst>
              <a:gd name="adj1" fmla="val 50000"/>
              <a:gd name="adj2" fmla="val 4419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3071802" y="1571612"/>
            <a:ext cx="714380" cy="621218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5286380" y="1571612"/>
            <a:ext cx="714380" cy="621218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1857356" y="2714620"/>
            <a:ext cx="764094" cy="71438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2143108" y="214290"/>
            <a:ext cx="1914532" cy="135732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наблюдения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2285984" y="4572008"/>
            <a:ext cx="1914532" cy="135732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беседы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0" y="2500306"/>
            <a:ext cx="1914532" cy="135732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Дидактические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7229468" y="2428868"/>
            <a:ext cx="1914532" cy="135732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иллюстрации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4929190" y="214290"/>
            <a:ext cx="1914532" cy="135732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Рассматривание картин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5214942" y="4500570"/>
            <a:ext cx="1914532" cy="135732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чтение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500298" y="1000108"/>
            <a:ext cx="35719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Части суток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143248"/>
            <a:ext cx="1714512" cy="1785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3143248"/>
            <a:ext cx="1714512" cy="17859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3143248"/>
            <a:ext cx="1714512" cy="17859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3143248"/>
            <a:ext cx="1714512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efau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71480"/>
            <a:ext cx="6643734" cy="56436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1714480" y="642918"/>
            <a:ext cx="6000792" cy="1214446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Временные понятия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57224" y="2357430"/>
            <a:ext cx="2357454" cy="12715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Сегодня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857884" y="5143512"/>
            <a:ext cx="2357454" cy="12715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Вчера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4678" y="3786190"/>
            <a:ext cx="2357454" cy="12715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Завтра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14480" y="642918"/>
            <a:ext cx="6000792" cy="16287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Формировать у детей пространственно-временные представления и понятие о скорости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357422" y="2571744"/>
            <a:ext cx="928694" cy="17145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000760" y="2571744"/>
            <a:ext cx="928694" cy="17145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85918" y="4429132"/>
            <a:ext cx="2128846" cy="13430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Быстро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429132"/>
            <a:ext cx="2128846" cy="13430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Медленно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рр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66"/>
            <a:ext cx="3517900" cy="1905000"/>
          </a:xfrm>
          <a:prstGeom prst="rect">
            <a:avLst/>
          </a:prstGeom>
        </p:spPr>
      </p:pic>
      <p:pic>
        <p:nvPicPr>
          <p:cNvPr id="3" name="Рисунок 2" descr="iнн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500570"/>
            <a:ext cx="2000250" cy="1428750"/>
          </a:xfrm>
          <a:prstGeom prst="rect">
            <a:avLst/>
          </a:prstGeom>
        </p:spPr>
      </p:pic>
      <p:pic>
        <p:nvPicPr>
          <p:cNvPr id="4" name="Рисунок 3" descr="iроо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57166"/>
            <a:ext cx="2590800" cy="1905000"/>
          </a:xfrm>
          <a:prstGeom prst="rect">
            <a:avLst/>
          </a:prstGeom>
        </p:spPr>
      </p:pic>
      <p:pic>
        <p:nvPicPr>
          <p:cNvPr id="5" name="Рисунок 4" descr="iроь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4286256"/>
            <a:ext cx="1841500" cy="1905000"/>
          </a:xfrm>
          <a:prstGeom prst="rect">
            <a:avLst/>
          </a:prstGeom>
        </p:spPr>
      </p:pic>
      <p:pic>
        <p:nvPicPr>
          <p:cNvPr id="6" name="Рисунок 5" descr="iец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4214818"/>
            <a:ext cx="2552700" cy="1905000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714348" y="2714620"/>
            <a:ext cx="7286676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Медленно, быстро, еще быстрее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714356"/>
            <a:ext cx="7215238" cy="52149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338</TotalTime>
  <Words>126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Методика обучения ориентировке во времени в средней группе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36</cp:revision>
  <dcterms:created xsi:type="dcterms:W3CDTF">2013-02-16T02:40:53Z</dcterms:created>
  <dcterms:modified xsi:type="dcterms:W3CDTF">2013-02-17T04:50:47Z</dcterms:modified>
</cp:coreProperties>
</file>